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525000" cy="1733391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9" d="100"/>
          <a:sy n="29" d="100"/>
        </p:scale>
        <p:origin x="23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09A6-F7B1-4CC1-80B9-BF363A3E47D4}" type="datetimeFigureOut">
              <a:rPr lang="pt-BR" smtClean="0"/>
              <a:t>24/07/2019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11FD8-1F19-49C0-9D39-CDB2BE1B8F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1967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B1496-29AA-4CC7-9126-831996F22EB5}" type="datetimeFigureOut">
              <a:rPr lang="pt-BR" smtClean="0"/>
              <a:t>24/07/2019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81275" y="1143000"/>
            <a:ext cx="1695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82B18-2139-4239-A422-42150DE96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6623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65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2836824"/>
            <a:ext cx="8096250" cy="6034770"/>
          </a:xfrm>
        </p:spPr>
        <p:txBody>
          <a:bodyPr anchor="b"/>
          <a:lstStyle>
            <a:lvl1pPr algn="ctr">
              <a:defRPr sz="62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625" y="9104318"/>
            <a:ext cx="7143750" cy="4185015"/>
          </a:xfrm>
        </p:spPr>
        <p:txBody>
          <a:bodyPr/>
          <a:lstStyle>
            <a:lvl1pPr marL="0" indent="0" algn="ctr">
              <a:buNone/>
              <a:defRPr sz="2500"/>
            </a:lvl1pPr>
            <a:lvl2pPr marL="476265" indent="0" algn="ctr">
              <a:buNone/>
              <a:defRPr sz="2083"/>
            </a:lvl2pPr>
            <a:lvl3pPr marL="952530" indent="0" algn="ctr">
              <a:buNone/>
              <a:defRPr sz="1875"/>
            </a:lvl3pPr>
            <a:lvl4pPr marL="1428796" indent="0" algn="ctr">
              <a:buNone/>
              <a:defRPr sz="1667"/>
            </a:lvl4pPr>
            <a:lvl5pPr marL="1905061" indent="0" algn="ctr">
              <a:buNone/>
              <a:defRPr sz="1667"/>
            </a:lvl5pPr>
            <a:lvl6pPr marL="2381326" indent="0" algn="ctr">
              <a:buNone/>
              <a:defRPr sz="1667"/>
            </a:lvl6pPr>
            <a:lvl7pPr marL="2857591" indent="0" algn="ctr">
              <a:buNone/>
              <a:defRPr sz="1667"/>
            </a:lvl7pPr>
            <a:lvl8pPr marL="3333857" indent="0" algn="ctr">
              <a:buNone/>
              <a:defRPr sz="1667"/>
            </a:lvl8pPr>
            <a:lvl9pPr marL="3810122" indent="0" algn="ctr">
              <a:buNone/>
              <a:defRPr sz="1667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CFF7-7709-43ED-8AB0-5FCA1FB20426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0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90666-155B-46C1-BF01-68741F416589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6329" y="922870"/>
            <a:ext cx="2053828" cy="1468969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844" y="922870"/>
            <a:ext cx="6042422" cy="1468969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3739-87AD-4119-866E-46AC6208999E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60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F308-4B08-47A3-8BA5-92F62D13AFFF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8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3" y="4321446"/>
            <a:ext cx="8215313" cy="7210425"/>
          </a:xfrm>
        </p:spPr>
        <p:txBody>
          <a:bodyPr anchor="b"/>
          <a:lstStyle>
            <a:lvl1pPr>
              <a:defRPr sz="62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83" y="11600084"/>
            <a:ext cx="8215313" cy="3791792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6265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2809-08D4-4F8F-9C47-D6CF2A794AF8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6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844" y="4614352"/>
            <a:ext cx="4048125" cy="1099820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031" y="4614352"/>
            <a:ext cx="4048125" cy="1099820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FA9E-3105-40C4-9C81-6455AD936520}" type="datetime1">
              <a:rPr lang="pt-BR" smtClean="0"/>
              <a:t>24/07/2019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4" y="922874"/>
            <a:ext cx="8215313" cy="33504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085" y="4249217"/>
            <a:ext cx="4029521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085" y="6331693"/>
            <a:ext cx="4029521" cy="931296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032" y="4249217"/>
            <a:ext cx="4049366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2032" y="6331693"/>
            <a:ext cx="4049366" cy="931296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E5371-881F-44C6-AA41-6DFAA3997DB0}" type="datetime1">
              <a:rPr lang="pt-BR" smtClean="0"/>
              <a:t>24/07/2019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1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47D0-0AF9-470B-9352-5BA0815DF892}" type="datetime1">
              <a:rPr lang="pt-BR" smtClean="0"/>
              <a:t>24/07/2019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0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83EF-40FA-4921-BC5D-5720540BC414}" type="datetime1">
              <a:rPr lang="pt-BR" smtClean="0"/>
              <a:t>24/07/2019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66" y="2495766"/>
            <a:ext cx="4822031" cy="12318313"/>
          </a:xfrm>
        </p:spPr>
        <p:txBody>
          <a:bodyPr/>
          <a:lstStyle>
            <a:lvl1pPr>
              <a:defRPr sz="3333"/>
            </a:lvl1pPr>
            <a:lvl2pPr>
              <a:defRPr sz="2917"/>
            </a:lvl2pPr>
            <a:lvl3pPr>
              <a:defRPr sz="2500"/>
            </a:lvl3pPr>
            <a:lvl4pPr>
              <a:defRPr sz="2083"/>
            </a:lvl4pPr>
            <a:lvl5pPr>
              <a:defRPr sz="2083"/>
            </a:lvl5pPr>
            <a:lvl6pPr>
              <a:defRPr sz="2083"/>
            </a:lvl6pPr>
            <a:lvl7pPr>
              <a:defRPr sz="2083"/>
            </a:lvl7pPr>
            <a:lvl8pPr>
              <a:defRPr sz="2083"/>
            </a:lvl8pPr>
            <a:lvl9pPr>
              <a:defRPr sz="2083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7B5A-CF9F-4F9D-BCF9-4425EC610B62}" type="datetime1">
              <a:rPr lang="pt-BR" smtClean="0"/>
              <a:t>24/07/2019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10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9366" y="2495766"/>
            <a:ext cx="4822031" cy="12318313"/>
          </a:xfrm>
        </p:spPr>
        <p:txBody>
          <a:bodyPr anchor="t"/>
          <a:lstStyle>
            <a:lvl1pPr marL="0" indent="0">
              <a:buNone/>
              <a:defRPr sz="3333"/>
            </a:lvl1pPr>
            <a:lvl2pPr marL="476265" indent="0">
              <a:buNone/>
              <a:defRPr sz="2917"/>
            </a:lvl2pPr>
            <a:lvl3pPr marL="952530" indent="0">
              <a:buNone/>
              <a:defRPr sz="2500"/>
            </a:lvl3pPr>
            <a:lvl4pPr marL="1428796" indent="0">
              <a:buNone/>
              <a:defRPr sz="2083"/>
            </a:lvl4pPr>
            <a:lvl5pPr marL="1905061" indent="0">
              <a:buNone/>
              <a:defRPr sz="2083"/>
            </a:lvl5pPr>
            <a:lvl6pPr marL="2381326" indent="0">
              <a:buNone/>
              <a:defRPr sz="2083"/>
            </a:lvl6pPr>
            <a:lvl7pPr marL="2857591" indent="0">
              <a:buNone/>
              <a:defRPr sz="2083"/>
            </a:lvl7pPr>
            <a:lvl8pPr marL="3333857" indent="0">
              <a:buNone/>
              <a:defRPr sz="2083"/>
            </a:lvl8pPr>
            <a:lvl9pPr marL="3810122" indent="0">
              <a:buNone/>
              <a:defRPr sz="2083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CAC0-6ACA-45CE-A2D5-94903900B2BD}" type="datetime1">
              <a:rPr lang="pt-BR" smtClean="0"/>
              <a:t>24/07/2019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97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4844" y="922874"/>
            <a:ext cx="8215313" cy="3350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44" y="4614352"/>
            <a:ext cx="8215313" cy="109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844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2C3A-6BFB-4E83-8C5F-B30A54850B3B}" type="datetime1">
              <a:rPr lang="pt-BR" smtClean="0"/>
              <a:t>24/07/2019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5156" y="16065973"/>
            <a:ext cx="3214688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7031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8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52530" rtl="0" eaLnBrk="1" latinLnBrk="0" hangingPunct="1">
        <a:lnSpc>
          <a:spcPct val="90000"/>
        </a:lnSpc>
        <a:spcBef>
          <a:spcPct val="0"/>
        </a:spcBef>
        <a:buNone/>
        <a:defRPr sz="4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133" indent="-238133" algn="l" defTabSz="952530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2917" kern="1200">
          <a:solidFill>
            <a:schemeClr val="tx1"/>
          </a:solidFill>
          <a:latin typeface="+mn-lt"/>
          <a:ea typeface="+mn-ea"/>
          <a:cs typeface="+mn-cs"/>
        </a:defRPr>
      </a:lvl1pPr>
      <a:lvl2pPr marL="71439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284160" y="2067261"/>
            <a:ext cx="9075744" cy="117668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284160" y="3475989"/>
            <a:ext cx="9075744" cy="1162854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5000" cy="1914862"/>
          </a:xfrm>
          <a:prstGeom prst="rect">
            <a:avLst/>
          </a:prstGeom>
        </p:spPr>
      </p:pic>
      <p:pic>
        <p:nvPicPr>
          <p:cNvPr id="6" name="Espaço Reservado para Conteúdo 5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19054"/>
            <a:ext cx="9525000" cy="1914860"/>
          </a:xfrm>
        </p:spPr>
      </p:pic>
      <p:sp>
        <p:nvSpPr>
          <p:cNvPr id="5" name="Espaço Reservado para Conteúdo 4"/>
          <p:cNvSpPr>
            <a:spLocks noGrp="1"/>
          </p:cNvSpPr>
          <p:nvPr>
            <p:ph sz="quarter" idx="4"/>
          </p:nvPr>
        </p:nvSpPr>
        <p:spPr>
          <a:xfrm>
            <a:off x="4822032" y="6331693"/>
            <a:ext cx="4049366" cy="7758281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843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ASPEUR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Caroline Kuhn</dc:creator>
  <cp:lastModifiedBy>Raissa Weber Dos Santos</cp:lastModifiedBy>
  <cp:revision>15</cp:revision>
  <cp:lastPrinted>2018-09-12T12:15:34Z</cp:lastPrinted>
  <dcterms:created xsi:type="dcterms:W3CDTF">2018-09-04T23:00:54Z</dcterms:created>
  <dcterms:modified xsi:type="dcterms:W3CDTF">2019-07-24T21:05:59Z</dcterms:modified>
</cp:coreProperties>
</file>